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1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0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1.xml><?xml version="1.0" encoding="utf-8"?>
<a:tblStyleLst xmlns:a="http://schemas.openxmlformats.org/drawingml/2006/main" xmlns:r="http://schemas.openxmlformats.org/officeDocument/2006/relationships" def="{90651C3A-4460-11DB-9652-00E08161165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tableStyles" Target="tableStyles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“TO-DO PLANNER”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4"/>
          <p:cNvSpPr txBox="1"/>
          <p:nvPr>
            <p:ph idx="1" type="body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N"/>
              <a:t>Submission Github</a:t>
            </a:r>
            <a:endParaRPr/>
          </a:p>
        </p:txBody>
      </p:sp>
      <p:sp>
        <p:nvSpPr>
          <p:cNvPr id="1901" name="Google Shape;1901;p4"/>
          <p:cNvSpPr txBox="1"/>
          <p:nvPr/>
        </p:nvSpPr>
        <p:spPr>
          <a:xfrm>
            <a:off x="3621798" y="1872250"/>
            <a:ext cx="51786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https://github.com/selciya36/FULLSTACK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TO-DO PLANNER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176280752"/>
              </p:ext>
            </p:extLst>
          </p:nvPr>
        </p:nvGraphicFramePr>
        <p:xfrm>
          <a:off x="144710" y="1954819"/>
          <a:ext cx="4279525" cy="237726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7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2113a54265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SANDHIYA 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2113a54271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SELCIYADASS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2113a54290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YASMIN I 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2113a54293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KAVIYA G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“TODO PLANNER”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“TODO PLANNER"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GB" dirty="0"/>
              <a:t>Task in the Menu</a:t>
            </a:r>
          </a:p>
          <a:p>
            <a:r>
              <a:rPr lang="en-IN" dirty="0"/>
              <a:t>New Task Creation</a:t>
            </a:r>
          </a:p>
          <a:p>
            <a:r>
              <a:rPr lang="en-IN" dirty="0"/>
              <a:t>Adding description to the task</a:t>
            </a:r>
          </a:p>
          <a:p>
            <a:r>
              <a:rPr lang="en-IN" dirty="0"/>
              <a:t>New Sub Task Creation</a:t>
            </a:r>
          </a:p>
          <a:p>
            <a:r>
              <a:rPr lang="en-IN" dirty="0"/>
              <a:t>Edit Task</a:t>
            </a:r>
          </a:p>
          <a:p>
            <a:r>
              <a:rPr lang="en-IN" dirty="0"/>
              <a:t>Move Task</a:t>
            </a:r>
          </a:p>
          <a:p>
            <a:r>
              <a:rPr lang="en-IN" dirty="0"/>
              <a:t>Delete Task</a:t>
            </a:r>
          </a:p>
          <a:p>
            <a:r>
              <a:rPr lang="en-IN" dirty="0"/>
              <a:t>Mark Task Completed</a:t>
            </a:r>
          </a:p>
          <a:p>
            <a:r>
              <a:rPr lang="en-IN" dirty="0"/>
              <a:t>Mark Task In-completed</a:t>
            </a:r>
          </a:p>
          <a:p>
            <a:r>
              <a:rPr lang="en-IN" dirty="0"/>
              <a:t>Start Timer</a:t>
            </a:r>
          </a:p>
          <a:p>
            <a:r>
              <a:rPr lang="en-IN" dirty="0"/>
              <a:t>Pause Timer</a:t>
            </a:r>
          </a:p>
          <a:p>
            <a:r>
              <a:rPr lang="en-IN" dirty="0"/>
              <a:t>New Note</a:t>
            </a:r>
          </a:p>
          <a:p>
            <a:r>
              <a:rPr lang="en-IN" dirty="0"/>
              <a:t>Edit Note Delete Note</a:t>
            </a: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"/>
          <p:cNvSpPr txBox="1"/>
          <p:nvPr>
            <p:ph idx="1" type="body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IN"/>
              <a:t>Non Functional Requirements </a:t>
            </a:r>
            <a:endParaRPr/>
          </a:p>
        </p:txBody>
      </p:sp>
      <p:sp>
        <p:nvSpPr>
          <p:cNvPr id="1889" name="Google Shape;1889;p1"/>
          <p:cNvSpPr txBox="1"/>
          <p:nvPr>
            <p:ph idx="2" type="body"/>
          </p:nvPr>
        </p:nvSpPr>
        <p:spPr>
          <a:xfrm>
            <a:off x="135731" y="1194361"/>
            <a:ext cx="5930400" cy="3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IN"/>
              <a:t>Performance Requirement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IN"/>
              <a:t>Safety and Security Requirement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IN"/>
              <a:t>Software Quality Attributes</a:t>
            </a:r>
            <a:endParaRPr/>
          </a:p>
        </p:txBody>
      </p:sp>
      <p:sp>
        <p:nvSpPr>
          <p:cNvPr id="1890" name="Google Shape;1890;p1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11111"/>
              <a:buFont typeface="Public Sans"/>
              <a:buNone/>
            </a:pPr>
            <a:r>
              <a:rPr lang="en-IN"/>
              <a:t>SRS for “TODO PLANNER"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2"/>
          <p:cNvSpPr txBox="1"/>
          <p:nvPr>
            <p:ph idx="1" type="body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IN"/>
              <a:t>Software Requirements</a:t>
            </a:r>
            <a:endParaRPr/>
          </a:p>
        </p:txBody>
      </p:sp>
      <p:sp>
        <p:nvSpPr>
          <p:cNvPr id="1893" name="Google Shape;1893;p2"/>
          <p:cNvSpPr txBox="1"/>
          <p:nvPr>
            <p:ph idx="2" type="body"/>
          </p:nvPr>
        </p:nvSpPr>
        <p:spPr>
          <a:xfrm>
            <a:off x="135731" y="1194361"/>
            <a:ext cx="5930400" cy="3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IN"/>
              <a:t>In order to work properly, TODO PLANNER uses MongoDB, which is a software library that implements an Non-SQL database engine, so that user can save his tasks and backup them in databases. </a:t>
            </a:r>
            <a:endParaRPr/>
          </a:p>
        </p:txBody>
      </p:sp>
      <p:sp>
        <p:nvSpPr>
          <p:cNvPr id="1894" name="Google Shape;1894;p2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11111"/>
              <a:buFont typeface="Public Sans"/>
              <a:buNone/>
            </a:pPr>
            <a:r>
              <a:rPr lang="en-IN"/>
              <a:t>SRS for “TODO PLANNER"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3"/>
          <p:cNvSpPr txBox="1"/>
          <p:nvPr>
            <p:ph idx="1" type="body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IN"/>
              <a:t>Hardware Requirements</a:t>
            </a:r>
            <a:endParaRPr/>
          </a:p>
        </p:txBody>
      </p:sp>
      <p:sp>
        <p:nvSpPr>
          <p:cNvPr id="1897" name="Google Shape;1897;p3"/>
          <p:cNvSpPr txBox="1"/>
          <p:nvPr>
            <p:ph idx="2" type="body"/>
          </p:nvPr>
        </p:nvSpPr>
        <p:spPr>
          <a:xfrm>
            <a:off x="135731" y="1194361"/>
            <a:ext cx="5930400" cy="3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IN"/>
              <a:t>TODO PLANNER works without communicating at all, with any external hardware device. Only a network interface card is required, so that TODO PLANNER can connect to Internet</a:t>
            </a:r>
            <a:endParaRPr/>
          </a:p>
        </p:txBody>
      </p:sp>
      <p:sp>
        <p:nvSpPr>
          <p:cNvPr id="1898" name="Google Shape;1898;p3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11111"/>
              <a:buFont typeface="Public Sans"/>
              <a:buNone/>
            </a:pPr>
            <a:r>
              <a:rPr lang="en-IN"/>
              <a:t>SRS for “TODO PLANNER"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5C53B-41BD-4C6B-288C-8A0FBA7160FF}"/>
              </a:ext>
            </a:extLst>
          </p:cNvPr>
          <p:cNvSpPr txBox="1"/>
          <p:nvPr/>
        </p:nvSpPr>
        <p:spPr>
          <a:xfrm>
            <a:off x="698810" y="788020"/>
            <a:ext cx="29899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Initial Requirements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Front End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End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Completion of Front 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Back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Complete entire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Test of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D62C4-129B-ED5C-A0EA-6014FACFD369}"/>
              </a:ext>
            </a:extLst>
          </p:cNvPr>
          <p:cNvSpPr txBox="1"/>
          <p:nvPr/>
        </p:nvSpPr>
        <p:spPr>
          <a:xfrm>
            <a:off x="698810" y="3353497"/>
            <a:ext cx="3523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 task is scheduled among the members of the team according to their interest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